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9" r:id="rId2"/>
    <p:sldId id="270" r:id="rId3"/>
    <p:sldId id="271" r:id="rId4"/>
    <p:sldId id="272" r:id="rId5"/>
    <p:sldId id="273" r:id="rId6"/>
    <p:sldId id="274" r:id="rId7"/>
    <p:sldId id="283" r:id="rId8"/>
    <p:sldId id="276" r:id="rId9"/>
    <p:sldId id="277" r:id="rId10"/>
    <p:sldId id="279" r:id="rId11"/>
    <p:sldId id="280" r:id="rId12"/>
    <p:sldId id="281" r:id="rId13"/>
    <p:sldId id="282" r:id="rId14"/>
  </p:sldIdLst>
  <p:sldSz cx="9144000" cy="6858000" type="screen4x3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25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65" d="100"/>
          <a:sy n="65" d="100"/>
        </p:scale>
        <p:origin x="-272" y="-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gif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A4A62-B679-4973-9658-276BF89B34DB}" type="datetimeFigureOut">
              <a:rPr lang="en-US" smtClean="0"/>
              <a:t>11-06-15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9E825-3578-473F-AF15-C5270FEC88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983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9E825-3578-473F-AF15-C5270FEC884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048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1910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16384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4788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1029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9394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081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388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34437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25052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7066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0060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FEBE8-1156-F442-A92D-8E5C26449616}" type="datetimeFigureOut">
              <a:rPr lang="nl-NL" smtClean="0"/>
              <a:t>11-06-15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6FC1F-42FD-464E-80FA-4168723A8A3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91491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bluelago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54000"/>
            <a:ext cx="10664668" cy="711200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prstTxWarp prst="textPlain">
              <a:avLst/>
            </a:prstTxWarp>
            <a:normAutofit/>
          </a:bodyPr>
          <a:lstStyle/>
          <a:p>
            <a:r>
              <a:rPr lang="nl-NL" sz="8800" b="1" dirty="0" err="1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MingLiU-ExtB"/>
                <a:ea typeface="MingLiU-ExtB"/>
                <a:cs typeface="MingLiU-ExtB"/>
              </a:rPr>
              <a:t>scavanger</a:t>
            </a:r>
            <a:endParaRPr lang="nl-NL" sz="8800" dirty="0">
              <a:solidFill>
                <a:schemeClr val="bg1"/>
              </a:solidFill>
              <a:latin typeface="MingLiU-ExtB"/>
              <a:ea typeface="MingLiU-ExtB"/>
              <a:cs typeface="MingLiU-ExtB"/>
            </a:endParaRP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nl-NL" dirty="0" smtClean="0"/>
          </a:p>
          <a:p>
            <a:r>
              <a:rPr lang="nl-NL" dirty="0" smtClean="0">
                <a:solidFill>
                  <a:srgbClr val="FFFF00"/>
                </a:solidFill>
              </a:rPr>
              <a:t> </a:t>
            </a:r>
            <a:r>
              <a:rPr lang="nl-NL" dirty="0">
                <a:solidFill>
                  <a:srgbClr val="FFFF00"/>
                </a:solidFill>
              </a:rPr>
              <a:t>A</a:t>
            </a:r>
            <a:r>
              <a:rPr lang="nl-NL" dirty="0" smtClean="0">
                <a:solidFill>
                  <a:srgbClr val="FFFF00"/>
                </a:solidFill>
              </a:rPr>
              <a:t>hmed </a:t>
            </a:r>
            <a:r>
              <a:rPr lang="nl-NL" dirty="0" err="1" smtClean="0">
                <a:solidFill>
                  <a:srgbClr val="FFFF00"/>
                </a:solidFill>
              </a:rPr>
              <a:t>Lkabous</a:t>
            </a:r>
            <a:r>
              <a:rPr lang="nl-NL" dirty="0" smtClean="0">
                <a:solidFill>
                  <a:srgbClr val="FFFF00"/>
                </a:solidFill>
              </a:rPr>
              <a:t>, Jidske Donkersloot, </a:t>
            </a:r>
            <a:r>
              <a:rPr lang="nl-NL" dirty="0" err="1">
                <a:solidFill>
                  <a:srgbClr val="FFFF00"/>
                </a:solidFill>
              </a:rPr>
              <a:t>P</a:t>
            </a:r>
            <a:r>
              <a:rPr lang="nl-NL" dirty="0" err="1" smtClean="0">
                <a:solidFill>
                  <a:srgbClr val="FFFF00"/>
                </a:solidFill>
              </a:rPr>
              <a:t>eije</a:t>
            </a:r>
            <a:r>
              <a:rPr lang="nl-NL" dirty="0" smtClean="0">
                <a:solidFill>
                  <a:srgbClr val="FFFF00"/>
                </a:solidFill>
              </a:rPr>
              <a:t> </a:t>
            </a:r>
            <a:r>
              <a:rPr lang="nl-NL" dirty="0" err="1">
                <a:solidFill>
                  <a:srgbClr val="FFFF00"/>
                </a:solidFill>
              </a:rPr>
              <a:t>S</a:t>
            </a:r>
            <a:r>
              <a:rPr lang="nl-NL" dirty="0" err="1" smtClean="0">
                <a:solidFill>
                  <a:srgbClr val="FFFF00"/>
                </a:solidFill>
              </a:rPr>
              <a:t>teinz</a:t>
            </a:r>
            <a:r>
              <a:rPr lang="nl-NL" dirty="0" smtClean="0">
                <a:solidFill>
                  <a:srgbClr val="FFFF00"/>
                </a:solidFill>
              </a:rPr>
              <a:t>, Sebastiaan </a:t>
            </a:r>
            <a:r>
              <a:rPr lang="nl-NL" dirty="0" smtClean="0">
                <a:solidFill>
                  <a:srgbClr val="FFFF00"/>
                </a:solidFill>
              </a:rPr>
              <a:t>Kappert,</a:t>
            </a:r>
          </a:p>
          <a:p>
            <a:r>
              <a:rPr lang="nl-NL" dirty="0" smtClean="0">
                <a:solidFill>
                  <a:srgbClr val="FFFF00"/>
                </a:solidFill>
              </a:rPr>
              <a:t> </a:t>
            </a:r>
            <a:r>
              <a:rPr lang="nl-NL" dirty="0" smtClean="0">
                <a:solidFill>
                  <a:srgbClr val="FFFF00"/>
                </a:solidFill>
              </a:rPr>
              <a:t>Sjoerd Jakobs en </a:t>
            </a:r>
            <a:r>
              <a:rPr lang="nl-NL" dirty="0" err="1" smtClean="0">
                <a:solidFill>
                  <a:srgbClr val="FFFF00"/>
                </a:solidFill>
              </a:rPr>
              <a:t>Yosha</a:t>
            </a:r>
            <a:r>
              <a:rPr lang="nl-NL" dirty="0" smtClean="0">
                <a:solidFill>
                  <a:srgbClr val="FFFF00"/>
                </a:solidFill>
              </a:rPr>
              <a:t> </a:t>
            </a:r>
            <a:r>
              <a:rPr lang="nl-NL" dirty="0" err="1" smtClean="0">
                <a:solidFill>
                  <a:srgbClr val="FFFF00"/>
                </a:solidFill>
              </a:rPr>
              <a:t>Langius</a:t>
            </a:r>
            <a:endParaRPr lang="nl-NL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354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bluelagoon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4924"/>
            <a:ext cx="10664668" cy="7112001"/>
          </a:xfrm>
          <a:prstGeom prst="rect">
            <a:avLst/>
          </a:prstGeom>
        </p:spPr>
      </p:pic>
      <p:pic>
        <p:nvPicPr>
          <p:cNvPr id="4" name="Afbeelding 3" descr="two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1791"/>
            <a:ext cx="9144000" cy="4962573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1269999" y="5959231"/>
            <a:ext cx="70924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 smtClean="0">
                <a:solidFill>
                  <a:srgbClr val="F2F2F2"/>
                </a:solidFill>
                <a:latin typeface="Orator Std"/>
                <a:cs typeface="Orator Std"/>
              </a:rPr>
              <a:t>User interface </a:t>
            </a:r>
            <a:r>
              <a:rPr lang="nl-NL" sz="4000" dirty="0" err="1" smtClean="0">
                <a:solidFill>
                  <a:srgbClr val="F2F2F2"/>
                </a:solidFill>
                <a:latin typeface="Orator Std"/>
                <a:cs typeface="Orator Std"/>
              </a:rPr>
              <a:t>mock</a:t>
            </a:r>
            <a:r>
              <a:rPr lang="nl-NL" sz="4000" dirty="0" smtClean="0">
                <a:solidFill>
                  <a:srgbClr val="F2F2F2"/>
                </a:solidFill>
                <a:latin typeface="Orator Std"/>
                <a:cs typeface="Orator Std"/>
              </a:rPr>
              <a:t>-up</a:t>
            </a:r>
            <a:endParaRPr lang="nl-NL" sz="4000" dirty="0">
              <a:solidFill>
                <a:srgbClr val="F2F2F2"/>
              </a:solidFill>
              <a:latin typeface="Orator Std"/>
              <a:cs typeface="Orator Std"/>
            </a:endParaRPr>
          </a:p>
        </p:txBody>
      </p:sp>
    </p:spTree>
    <p:extLst>
      <p:ext uri="{BB962C8B-B14F-4D97-AF65-F5344CB8AC3E}">
        <p14:creationId xmlns:p14="http://schemas.microsoft.com/office/powerpoint/2010/main" val="1138013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bluelagoon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4924"/>
            <a:ext cx="10664668" cy="7112001"/>
          </a:xfrm>
          <a:prstGeom prst="rect">
            <a:avLst/>
          </a:prstGeom>
        </p:spPr>
      </p:pic>
      <p:pic>
        <p:nvPicPr>
          <p:cNvPr id="4" name="Afbeelding 3" descr="drie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1797"/>
            <a:ext cx="9144000" cy="4962573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1856154" y="5763846"/>
            <a:ext cx="6115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 smtClean="0">
                <a:solidFill>
                  <a:srgbClr val="F2F2F2"/>
                </a:solidFill>
                <a:latin typeface="Orator Std"/>
                <a:cs typeface="Orator Std"/>
              </a:rPr>
              <a:t>Game over en score</a:t>
            </a:r>
            <a:endParaRPr lang="nl-NL" sz="4000" dirty="0">
              <a:solidFill>
                <a:srgbClr val="F2F2F2"/>
              </a:solidFill>
              <a:latin typeface="Orator Std"/>
              <a:cs typeface="Orator Std"/>
            </a:endParaRPr>
          </a:p>
        </p:txBody>
      </p:sp>
    </p:spTree>
    <p:extLst>
      <p:ext uri="{BB962C8B-B14F-4D97-AF65-F5344CB8AC3E}">
        <p14:creationId xmlns:p14="http://schemas.microsoft.com/office/powerpoint/2010/main" val="261040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 descr="bluelagoon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4924"/>
            <a:ext cx="10664668" cy="7112001"/>
          </a:xfrm>
          <a:prstGeom prst="rect">
            <a:avLst/>
          </a:prstGeom>
        </p:spPr>
      </p:pic>
      <p:sp>
        <p:nvSpPr>
          <p:cNvPr id="6" name="Tekstvak 5"/>
          <p:cNvSpPr txBox="1"/>
          <p:nvPr/>
        </p:nvSpPr>
        <p:spPr>
          <a:xfrm>
            <a:off x="234461" y="0"/>
            <a:ext cx="70729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 smtClean="0">
                <a:solidFill>
                  <a:srgbClr val="F2F2F2"/>
                </a:solidFill>
                <a:latin typeface="Orator Std"/>
                <a:cs typeface="Orator Std"/>
              </a:rPr>
              <a:t>Link naar de game</a:t>
            </a:r>
            <a:endParaRPr lang="nl-NL" sz="4400" dirty="0">
              <a:solidFill>
                <a:srgbClr val="F2F2F2"/>
              </a:solidFill>
              <a:latin typeface="Orator Std"/>
              <a:cs typeface="Orator Std"/>
            </a:endParaRPr>
          </a:p>
        </p:txBody>
      </p:sp>
    </p:spTree>
    <p:extLst>
      <p:ext uri="{BB962C8B-B14F-4D97-AF65-F5344CB8AC3E}">
        <p14:creationId xmlns:p14="http://schemas.microsoft.com/office/powerpoint/2010/main" val="3141596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 descr="bluelagoon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4924"/>
            <a:ext cx="10664668" cy="7112001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683846" y="527538"/>
            <a:ext cx="94761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 smtClean="0">
                <a:solidFill>
                  <a:srgbClr val="F2F2F2"/>
                </a:solidFill>
                <a:latin typeface="Orator Std"/>
                <a:cs typeface="Orator Std"/>
              </a:rPr>
              <a:t>Wat ging goed en wat kan beter?</a:t>
            </a:r>
            <a:endParaRPr lang="nl-NL" sz="4000" dirty="0">
              <a:solidFill>
                <a:srgbClr val="F2F2F2"/>
              </a:solidFill>
              <a:latin typeface="Orator Std"/>
              <a:cs typeface="Orator Std"/>
            </a:endParaRPr>
          </a:p>
        </p:txBody>
      </p:sp>
      <p:sp>
        <p:nvSpPr>
          <p:cNvPr id="7" name="Tekstvak 6"/>
          <p:cNvSpPr txBox="1"/>
          <p:nvPr/>
        </p:nvSpPr>
        <p:spPr>
          <a:xfrm>
            <a:off x="1035538" y="2442308"/>
            <a:ext cx="6643077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l-NL" sz="2800" dirty="0" err="1" smtClean="0">
                <a:solidFill>
                  <a:srgbClr val="F2F2F2"/>
                </a:solidFill>
                <a:latin typeface="Orator Std"/>
                <a:cs typeface="Orator Std"/>
              </a:rPr>
              <a:t>Dropbox</a:t>
            </a:r>
            <a:endParaRPr lang="nl-NL" sz="2800" dirty="0" smtClean="0">
              <a:solidFill>
                <a:srgbClr val="F2F2F2"/>
              </a:solidFill>
              <a:latin typeface="Orator Std"/>
              <a:cs typeface="Orator Std"/>
            </a:endParaRPr>
          </a:p>
          <a:p>
            <a:pPr marL="285750" indent="-285750">
              <a:buFontTx/>
              <a:buChar char="-"/>
            </a:pPr>
            <a:endParaRPr lang="nl-NL" sz="2800" dirty="0">
              <a:solidFill>
                <a:srgbClr val="F2F2F2"/>
              </a:solidFill>
              <a:latin typeface="Orator Std"/>
              <a:cs typeface="Orator Std"/>
            </a:endParaRPr>
          </a:p>
          <a:p>
            <a:pPr marL="285750" indent="-285750">
              <a:buFontTx/>
              <a:buChar char="-"/>
            </a:pPr>
            <a:r>
              <a:rPr lang="nl-NL" sz="2800" dirty="0" err="1" smtClean="0">
                <a:solidFill>
                  <a:srgbClr val="F2F2F2"/>
                </a:solidFill>
                <a:latin typeface="Orator Std"/>
                <a:cs typeface="Orator Std"/>
              </a:rPr>
              <a:t>Mock</a:t>
            </a:r>
            <a:r>
              <a:rPr lang="nl-NL" sz="2800" dirty="0" smtClean="0">
                <a:solidFill>
                  <a:srgbClr val="F2F2F2"/>
                </a:solidFill>
                <a:latin typeface="Orator Std"/>
                <a:cs typeface="Orator Std"/>
              </a:rPr>
              <a:t>-up (</a:t>
            </a:r>
            <a:r>
              <a:rPr lang="nl-NL" sz="2800" dirty="0" err="1" smtClean="0">
                <a:solidFill>
                  <a:srgbClr val="F2F2F2"/>
                </a:solidFill>
                <a:latin typeface="Orator Std"/>
                <a:cs typeface="Orator Std"/>
              </a:rPr>
              <a:t>gezamlijke</a:t>
            </a:r>
            <a:r>
              <a:rPr lang="nl-NL" sz="2800" dirty="0" smtClean="0">
                <a:solidFill>
                  <a:srgbClr val="F2F2F2"/>
                </a:solidFill>
                <a:latin typeface="Orator Std"/>
                <a:cs typeface="Orator Std"/>
              </a:rPr>
              <a:t>, voor de </a:t>
            </a:r>
            <a:r>
              <a:rPr lang="nl-NL" sz="2800" dirty="0" err="1" smtClean="0">
                <a:solidFill>
                  <a:srgbClr val="F2F2F2"/>
                </a:solidFill>
                <a:latin typeface="Orator Std"/>
                <a:cs typeface="Orator Std"/>
              </a:rPr>
              <a:t>style</a:t>
            </a:r>
            <a:r>
              <a:rPr lang="nl-NL" sz="2800" dirty="0" smtClean="0">
                <a:solidFill>
                  <a:srgbClr val="F2F2F2"/>
                </a:solidFill>
                <a:latin typeface="Orator Std"/>
                <a:cs typeface="Orator Std"/>
              </a:rPr>
              <a:t>)</a:t>
            </a:r>
          </a:p>
          <a:p>
            <a:pPr marL="285750" indent="-285750">
              <a:buFontTx/>
              <a:buChar char="-"/>
            </a:pPr>
            <a:endParaRPr lang="nl-NL" sz="2800" dirty="0">
              <a:solidFill>
                <a:srgbClr val="F2F2F2"/>
              </a:solidFill>
              <a:latin typeface="Orator Std"/>
              <a:cs typeface="Orator Std"/>
            </a:endParaRPr>
          </a:p>
          <a:p>
            <a:pPr marL="285750" indent="-285750">
              <a:buFontTx/>
              <a:buChar char="-"/>
            </a:pPr>
            <a:r>
              <a:rPr lang="nl-NL" sz="2800" dirty="0" err="1" smtClean="0">
                <a:solidFill>
                  <a:srgbClr val="F2F2F2"/>
                </a:solidFill>
                <a:latin typeface="Orator Std"/>
                <a:cs typeface="Orator Std"/>
              </a:rPr>
              <a:t>Trello</a:t>
            </a:r>
            <a:r>
              <a:rPr lang="nl-NL" sz="2800" dirty="0" smtClean="0">
                <a:solidFill>
                  <a:srgbClr val="F2F2F2"/>
                </a:solidFill>
                <a:latin typeface="Orator Std"/>
                <a:cs typeface="Orator Std"/>
              </a:rPr>
              <a:t> bijhouden (plannen)</a:t>
            </a:r>
          </a:p>
          <a:p>
            <a:pPr marL="285750" indent="-285750">
              <a:buFontTx/>
              <a:buChar char="-"/>
            </a:pPr>
            <a:endParaRPr lang="nl-NL" sz="2800" dirty="0">
              <a:solidFill>
                <a:srgbClr val="F2F2F2"/>
              </a:solidFill>
              <a:latin typeface="Orator Std"/>
              <a:cs typeface="Orator Std"/>
            </a:endParaRPr>
          </a:p>
          <a:p>
            <a:pPr marL="285750" indent="-285750">
              <a:buFontTx/>
              <a:buChar char="-"/>
            </a:pPr>
            <a:r>
              <a:rPr lang="nl-NL" sz="2800" dirty="0" err="1" smtClean="0">
                <a:solidFill>
                  <a:srgbClr val="F2F2F2"/>
                </a:solidFill>
                <a:latin typeface="Orator Std"/>
                <a:cs typeface="Orator Std"/>
              </a:rPr>
              <a:t>comminucatie</a:t>
            </a:r>
            <a:endParaRPr lang="nl-NL" sz="2800" dirty="0">
              <a:solidFill>
                <a:srgbClr val="F2F2F2"/>
              </a:solidFill>
              <a:latin typeface="Orator Std"/>
              <a:cs typeface="Orator Std"/>
            </a:endParaRPr>
          </a:p>
        </p:txBody>
      </p:sp>
    </p:spTree>
    <p:extLst>
      <p:ext uri="{BB962C8B-B14F-4D97-AF65-F5344CB8AC3E}">
        <p14:creationId xmlns:p14="http://schemas.microsoft.com/office/powerpoint/2010/main" val="1045453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bluelagoon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54000"/>
            <a:ext cx="10664668" cy="7112001"/>
          </a:xfrm>
          <a:prstGeom prst="rect">
            <a:avLst/>
          </a:prstGeom>
        </p:spPr>
      </p:pic>
      <p:pic>
        <p:nvPicPr>
          <p:cNvPr id="7" name="Afbeelding 6" descr="what-sets-us-apar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6" y="669927"/>
            <a:ext cx="3846430" cy="5023908"/>
          </a:xfrm>
          <a:prstGeom prst="rect">
            <a:avLst/>
          </a:prstGeom>
        </p:spPr>
      </p:pic>
      <p:sp>
        <p:nvSpPr>
          <p:cNvPr id="9" name="Tekstvak 8"/>
          <p:cNvSpPr txBox="1"/>
          <p:nvPr/>
        </p:nvSpPr>
        <p:spPr>
          <a:xfrm>
            <a:off x="317497" y="-203401"/>
            <a:ext cx="4445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 smtClean="0">
                <a:solidFill>
                  <a:srgbClr val="FFFFFF"/>
                </a:solidFill>
                <a:latin typeface="Orator Std"/>
                <a:cs typeface="Orator Std"/>
              </a:rPr>
              <a:t>ijkpersoon</a:t>
            </a:r>
            <a:endParaRPr lang="nl-NL" sz="4800" dirty="0">
              <a:solidFill>
                <a:srgbClr val="FFFFFF"/>
              </a:solidFill>
              <a:latin typeface="Orator Std"/>
              <a:cs typeface="Orator Std"/>
            </a:endParaRPr>
          </a:p>
        </p:txBody>
      </p:sp>
      <p:sp>
        <p:nvSpPr>
          <p:cNvPr id="10" name="Tekstvak 9"/>
          <p:cNvSpPr txBox="1"/>
          <p:nvPr/>
        </p:nvSpPr>
        <p:spPr>
          <a:xfrm>
            <a:off x="4312096" y="338667"/>
            <a:ext cx="5080003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Pim </a:t>
            </a:r>
            <a:r>
              <a:rPr lang="nl-NL" sz="3200" dirty="0" err="1" smtClean="0">
                <a:solidFill>
                  <a:srgbClr val="FFFFFF"/>
                </a:solidFill>
                <a:latin typeface="Orator Std"/>
                <a:cs typeface="Orator Std"/>
              </a:rPr>
              <a:t>appeloor</a:t>
            </a: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. (15)</a:t>
            </a:r>
          </a:p>
          <a:p>
            <a:endParaRPr lang="nl-NL" sz="3200" dirty="0">
              <a:solidFill>
                <a:srgbClr val="FFFFFF"/>
              </a:solidFill>
              <a:latin typeface="Orator Std"/>
              <a:cs typeface="Orator Std"/>
            </a:endParaRPr>
          </a:p>
          <a:p>
            <a:pPr marL="285750" indent="-285750">
              <a:buFontTx/>
              <a:buChar char="-"/>
            </a:pP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Gemiddelde student</a:t>
            </a:r>
          </a:p>
          <a:p>
            <a:pPr marL="285750" indent="-285750">
              <a:buFontTx/>
              <a:buChar char="-"/>
            </a:pPr>
            <a:endParaRPr lang="nl-NL" sz="3200" dirty="0">
              <a:solidFill>
                <a:srgbClr val="FFFFFF"/>
              </a:solidFill>
              <a:latin typeface="Orator Std"/>
              <a:cs typeface="Orator Std"/>
            </a:endParaRPr>
          </a:p>
          <a:p>
            <a:pPr marL="285750" indent="-285750">
              <a:buFontTx/>
              <a:buChar char="-"/>
            </a:pPr>
            <a:r>
              <a:rPr lang="nl-NL" sz="3200" dirty="0" err="1" smtClean="0">
                <a:solidFill>
                  <a:srgbClr val="FFFFFF"/>
                </a:solidFill>
                <a:latin typeface="Orator Std"/>
                <a:cs typeface="Orator Std"/>
              </a:rPr>
              <a:t>Sience</a:t>
            </a: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 fiction fan</a:t>
            </a:r>
          </a:p>
          <a:p>
            <a:pPr marL="285750" indent="-285750">
              <a:buFontTx/>
              <a:buChar char="-"/>
            </a:pPr>
            <a:endParaRPr lang="nl-NL" sz="3200" dirty="0">
              <a:solidFill>
                <a:srgbClr val="FFFFFF"/>
              </a:solidFill>
              <a:latin typeface="Orator Std"/>
              <a:cs typeface="Orator Std"/>
            </a:endParaRPr>
          </a:p>
          <a:p>
            <a:pPr marL="285750" indent="-285750">
              <a:buFontTx/>
              <a:buChar char="-"/>
            </a:pP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Gek van </a:t>
            </a:r>
            <a:r>
              <a:rPr lang="nl-NL" sz="3200" dirty="0" err="1" smtClean="0">
                <a:solidFill>
                  <a:srgbClr val="FFFFFF"/>
                </a:solidFill>
                <a:latin typeface="Orator Std"/>
                <a:cs typeface="Orator Std"/>
              </a:rPr>
              <a:t>starwars</a:t>
            </a: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 </a:t>
            </a:r>
          </a:p>
          <a:p>
            <a:pPr marL="285750" indent="-285750">
              <a:buFontTx/>
              <a:buChar char="-"/>
            </a:pPr>
            <a:endParaRPr lang="nl-NL" sz="3200" dirty="0">
              <a:solidFill>
                <a:srgbClr val="FFFFFF"/>
              </a:solidFill>
              <a:latin typeface="Orator Std"/>
              <a:cs typeface="Orator Std"/>
            </a:endParaRPr>
          </a:p>
          <a:p>
            <a:pPr marL="285750" indent="-285750">
              <a:buFontTx/>
              <a:buChar char="-"/>
            </a:pP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Casual </a:t>
            </a:r>
            <a:r>
              <a:rPr lang="nl-NL" sz="3200" dirty="0" err="1" smtClean="0">
                <a:solidFill>
                  <a:srgbClr val="FFFFFF"/>
                </a:solidFill>
                <a:latin typeface="Orator Std"/>
                <a:cs typeface="Orator Std"/>
              </a:rPr>
              <a:t>gamer</a:t>
            </a:r>
            <a:endParaRPr lang="nl-NL" sz="3200" dirty="0" smtClean="0">
              <a:solidFill>
                <a:srgbClr val="FFFFFF"/>
              </a:solidFill>
              <a:latin typeface="Orator Std"/>
              <a:cs typeface="Orator Std"/>
            </a:endParaRPr>
          </a:p>
          <a:p>
            <a:pPr marL="285750" indent="-285750">
              <a:buFontTx/>
              <a:buChar char="-"/>
            </a:pPr>
            <a:endParaRPr lang="nl-NL" sz="3200" dirty="0">
              <a:solidFill>
                <a:srgbClr val="FFFFFF"/>
              </a:solidFill>
              <a:latin typeface="Orator Std"/>
              <a:cs typeface="Orator Std"/>
            </a:endParaRPr>
          </a:p>
          <a:p>
            <a:pPr marL="285750" indent="-285750">
              <a:buFontTx/>
              <a:buChar char="-"/>
            </a:pP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Houd van oude arcade games.</a:t>
            </a:r>
          </a:p>
        </p:txBody>
      </p:sp>
    </p:spTree>
    <p:extLst>
      <p:ext uri="{BB962C8B-B14F-4D97-AF65-F5344CB8AC3E}">
        <p14:creationId xmlns:p14="http://schemas.microsoft.com/office/powerpoint/2010/main" val="682354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bluelagoon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1666"/>
            <a:ext cx="10664668" cy="7112001"/>
          </a:xfrm>
          <a:prstGeom prst="rect">
            <a:avLst/>
          </a:prstGeom>
        </p:spPr>
      </p:pic>
      <p:pic>
        <p:nvPicPr>
          <p:cNvPr id="7" name="Afbeelding 6" descr="official styleboar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29" y="-126998"/>
            <a:ext cx="4848301" cy="6858000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4890632" y="0"/>
            <a:ext cx="4105201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Styleboard</a:t>
            </a:r>
          </a:p>
          <a:p>
            <a:endParaRPr lang="nl-NL" sz="2800" dirty="0">
              <a:solidFill>
                <a:srgbClr val="FFFFFF"/>
              </a:solidFill>
              <a:latin typeface="Orator Std"/>
              <a:cs typeface="Orator Std"/>
            </a:endParaRPr>
          </a:p>
          <a:p>
            <a:pPr marL="571500" indent="-571500">
              <a:buFontTx/>
              <a:buChar char="-"/>
            </a:pP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Niet te </a:t>
            </a:r>
            <a:r>
              <a:rPr lang="nl-NL" sz="3200" dirty="0" err="1" smtClean="0">
                <a:solidFill>
                  <a:srgbClr val="FFFFFF"/>
                </a:solidFill>
                <a:latin typeface="Orator Std"/>
                <a:cs typeface="Orator Std"/>
              </a:rPr>
              <a:t>cartoonisch</a:t>
            </a: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 maar ook niet te realistisch.</a:t>
            </a:r>
          </a:p>
          <a:p>
            <a:endParaRPr lang="nl-NL" sz="3200" dirty="0">
              <a:solidFill>
                <a:srgbClr val="FFFFFF"/>
              </a:solidFill>
              <a:latin typeface="Orator Std"/>
              <a:cs typeface="Orator Std"/>
            </a:endParaRPr>
          </a:p>
          <a:p>
            <a:pPr marL="571500" indent="-571500">
              <a:buFontTx/>
              <a:buChar char="-"/>
            </a:pP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2D achtergrond</a:t>
            </a:r>
          </a:p>
          <a:p>
            <a:pPr marL="571500" indent="-571500">
              <a:buFontTx/>
              <a:buChar char="-"/>
            </a:pPr>
            <a:endParaRPr lang="nl-NL" sz="3200" dirty="0">
              <a:solidFill>
                <a:srgbClr val="FFFFFF"/>
              </a:solidFill>
              <a:latin typeface="Orator Std"/>
              <a:cs typeface="Orator Std"/>
            </a:endParaRPr>
          </a:p>
          <a:p>
            <a:pPr marL="571500" indent="-571500">
              <a:buFontTx/>
              <a:buChar char="-"/>
            </a:pP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3D </a:t>
            </a:r>
            <a:r>
              <a:rPr lang="nl-NL" sz="3200" dirty="0" err="1" smtClean="0">
                <a:solidFill>
                  <a:srgbClr val="FFFFFF"/>
                </a:solidFill>
                <a:latin typeface="Orator Std"/>
                <a:cs typeface="Orator Std"/>
              </a:rPr>
              <a:t>spaceships</a:t>
            </a: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 en </a:t>
            </a:r>
            <a:r>
              <a:rPr lang="nl-NL" sz="3200" dirty="0" err="1" smtClean="0">
                <a:solidFill>
                  <a:srgbClr val="FFFFFF"/>
                </a:solidFill>
                <a:latin typeface="Orator Std"/>
                <a:cs typeface="Orator Std"/>
              </a:rPr>
              <a:t>weapons</a:t>
            </a:r>
            <a:r>
              <a:rPr lang="nl-NL" sz="3200" dirty="0" smtClean="0">
                <a:solidFill>
                  <a:srgbClr val="FFFFFF"/>
                </a:solidFill>
                <a:latin typeface="Orator Std"/>
                <a:cs typeface="Orator St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2354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bluelago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1666"/>
            <a:ext cx="10664668" cy="7112001"/>
          </a:xfrm>
          <a:prstGeom prst="rect">
            <a:avLst/>
          </a:prstGeom>
        </p:spPr>
      </p:pic>
      <p:sp>
        <p:nvSpPr>
          <p:cNvPr id="4" name="Tekstvak 3"/>
          <p:cNvSpPr txBox="1"/>
          <p:nvPr/>
        </p:nvSpPr>
        <p:spPr>
          <a:xfrm>
            <a:off x="0" y="-148165"/>
            <a:ext cx="505883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dirty="0" err="1" smtClean="0">
                <a:solidFill>
                  <a:srgbClr val="FFFFFF"/>
                </a:solidFill>
                <a:latin typeface="Orator Std"/>
                <a:cs typeface="Orator Std"/>
              </a:rPr>
              <a:t>Onepagedesign</a:t>
            </a:r>
            <a:endParaRPr lang="nl-NL" sz="3200" dirty="0">
              <a:solidFill>
                <a:srgbClr val="FFFFFF"/>
              </a:solidFill>
              <a:latin typeface="Orator Std"/>
              <a:cs typeface="Orator Std"/>
            </a:endParaRPr>
          </a:p>
        </p:txBody>
      </p:sp>
      <p:pic>
        <p:nvPicPr>
          <p:cNvPr id="7" name="Afbeelding 6" descr="HERSTEL_Naamloos-3_20150518210514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3110"/>
            <a:ext cx="9144000" cy="664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354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bluelagoon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1666"/>
            <a:ext cx="10664668" cy="7112001"/>
          </a:xfrm>
          <a:prstGeom prst="rect">
            <a:avLst/>
          </a:prstGeom>
        </p:spPr>
      </p:pic>
      <p:pic>
        <p:nvPicPr>
          <p:cNvPr id="7" name="Afbeelding 6" descr="official backgroun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386667"/>
            <a:ext cx="6207786" cy="3492500"/>
          </a:xfrm>
          <a:prstGeom prst="rect">
            <a:avLst/>
          </a:prstGeom>
        </p:spPr>
      </p:pic>
      <p:pic>
        <p:nvPicPr>
          <p:cNvPr id="8" name="Afbeelding 7" descr="player ship props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207785" cy="3448230"/>
          </a:xfrm>
          <a:prstGeom prst="rect">
            <a:avLst/>
          </a:prstGeom>
        </p:spPr>
      </p:pic>
      <p:pic>
        <p:nvPicPr>
          <p:cNvPr id="9" name="Afbeelding 8" descr="Schermafbeelding 2015-05-12 om 20.13.3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85" y="3275857"/>
            <a:ext cx="2668935" cy="3624478"/>
          </a:xfrm>
          <a:prstGeom prst="rect">
            <a:avLst/>
          </a:prstGeom>
        </p:spPr>
      </p:pic>
      <p:pic>
        <p:nvPicPr>
          <p:cNvPr id="10" name="Afbeelding 9" descr="Schermafbeelding 2015-05-12 om 20.13.4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85" y="47557"/>
            <a:ext cx="2586175" cy="3339110"/>
          </a:xfrm>
          <a:prstGeom prst="rect">
            <a:avLst/>
          </a:prstGeom>
        </p:spPr>
      </p:pic>
      <p:pic>
        <p:nvPicPr>
          <p:cNvPr id="11" name="Afbeelding 10" descr="spaceship concept-Hersteld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9385" y="3536662"/>
            <a:ext cx="6826606" cy="383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354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bluelagoo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1974"/>
            <a:ext cx="10664668" cy="7112001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64" y="-169373"/>
            <a:ext cx="6479178" cy="3644538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64" y="3390538"/>
            <a:ext cx="6479178" cy="3644538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513" y="584921"/>
            <a:ext cx="3019155" cy="517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306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  <p:pic>
        <p:nvPicPr>
          <p:cNvPr id="4" name="Afbeelding 3" descr="bluelagoon.jpg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4924"/>
            <a:ext cx="10664668" cy="7112001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3077" y="274638"/>
            <a:ext cx="6927904" cy="3896946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827" y="274638"/>
            <a:ext cx="9144000" cy="5143500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000" y="5195155"/>
            <a:ext cx="792827" cy="445965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9967" y="5195155"/>
            <a:ext cx="765475" cy="430580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366" y="4003801"/>
            <a:ext cx="3564682" cy="200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770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bluelagoon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54000"/>
            <a:ext cx="10664668" cy="7112001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51691"/>
            <a:ext cx="9144000" cy="4962573"/>
          </a:xfrm>
          <a:prstGeom prst="rect">
            <a:avLst/>
          </a:prstGeom>
        </p:spPr>
      </p:pic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897038" y="5558973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Orator Std"/>
                <a:cs typeface="Orator Std"/>
              </a:rPr>
              <a:t>UID/Mockup</a:t>
            </a:r>
            <a:endParaRPr lang="en-US" dirty="0">
              <a:solidFill>
                <a:schemeClr val="bg1">
                  <a:lumMod val="95000"/>
                </a:schemeClr>
              </a:solidFill>
              <a:latin typeface="Orator Std"/>
              <a:cs typeface="Orator Std"/>
            </a:endParaRPr>
          </a:p>
        </p:txBody>
      </p:sp>
    </p:spTree>
    <p:extLst>
      <p:ext uri="{BB962C8B-B14F-4D97-AF65-F5344CB8AC3E}">
        <p14:creationId xmlns:p14="http://schemas.microsoft.com/office/powerpoint/2010/main" val="4137124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bluelagoon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4924"/>
            <a:ext cx="10664668" cy="7112001"/>
          </a:xfrm>
          <a:prstGeom prst="rect">
            <a:avLst/>
          </a:prstGeom>
        </p:spPr>
      </p:pic>
      <p:pic>
        <p:nvPicPr>
          <p:cNvPr id="2" name="Afbeelding 1" descr="one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1700"/>
            <a:ext cx="9144000" cy="4962573"/>
          </a:xfrm>
          <a:prstGeom prst="rect">
            <a:avLst/>
          </a:prstGeom>
        </p:spPr>
      </p:pic>
      <p:sp>
        <p:nvSpPr>
          <p:cNvPr id="4" name="Tekstvak 3"/>
          <p:cNvSpPr txBox="1"/>
          <p:nvPr/>
        </p:nvSpPr>
        <p:spPr>
          <a:xfrm>
            <a:off x="1660769" y="5800672"/>
            <a:ext cx="65453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 err="1" smtClean="0">
                <a:solidFill>
                  <a:srgbClr val="F2F2F2"/>
                </a:solidFill>
                <a:latin typeface="Orator Std"/>
                <a:cs typeface="Orator Std"/>
              </a:rPr>
              <a:t>Pause</a:t>
            </a:r>
            <a:r>
              <a:rPr lang="nl-NL" sz="4000" dirty="0" smtClean="0">
                <a:solidFill>
                  <a:srgbClr val="F2F2F2"/>
                </a:solidFill>
                <a:latin typeface="Orator Std"/>
                <a:cs typeface="Orator Std"/>
              </a:rPr>
              <a:t> menu </a:t>
            </a:r>
            <a:r>
              <a:rPr lang="nl-NL" sz="4000" dirty="0" err="1" smtClean="0">
                <a:solidFill>
                  <a:srgbClr val="F2F2F2"/>
                </a:solidFill>
                <a:latin typeface="Orator Std"/>
                <a:cs typeface="Orator Std"/>
              </a:rPr>
              <a:t>mock</a:t>
            </a:r>
            <a:r>
              <a:rPr lang="nl-NL" sz="4000" dirty="0" smtClean="0">
                <a:solidFill>
                  <a:srgbClr val="F2F2F2"/>
                </a:solidFill>
                <a:latin typeface="Orator Std"/>
                <a:cs typeface="Orator Std"/>
              </a:rPr>
              <a:t>-up</a:t>
            </a:r>
            <a:endParaRPr lang="nl-NL" sz="4000" dirty="0">
              <a:solidFill>
                <a:srgbClr val="F2F2F2"/>
              </a:solidFill>
              <a:latin typeface="Orator Std"/>
              <a:cs typeface="Orator Std"/>
            </a:endParaRPr>
          </a:p>
        </p:txBody>
      </p:sp>
    </p:spTree>
    <p:extLst>
      <p:ext uri="{BB962C8B-B14F-4D97-AF65-F5344CB8AC3E}">
        <p14:creationId xmlns:p14="http://schemas.microsoft.com/office/powerpoint/2010/main" val="488136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</TotalTime>
  <Words>108</Words>
  <Application>Microsoft Macintosh PowerPoint</Application>
  <PresentationFormat>Diavoorstelling (4:3)</PresentationFormat>
  <Paragraphs>38</Paragraphs>
  <Slides>13</Slides>
  <Notes>1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4" baseType="lpstr">
      <vt:lpstr>Office-thema</vt:lpstr>
      <vt:lpstr>scavanger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UID/Mockup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nvt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jidske donkersloot</dc:creator>
  <cp:lastModifiedBy>jidske donkersloot</cp:lastModifiedBy>
  <cp:revision>20</cp:revision>
  <dcterms:created xsi:type="dcterms:W3CDTF">2015-06-05T11:51:32Z</dcterms:created>
  <dcterms:modified xsi:type="dcterms:W3CDTF">2015-06-11T08:46:43Z</dcterms:modified>
</cp:coreProperties>
</file>

<file path=docProps/thumbnail.jpeg>
</file>